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2" r:id="rId3"/>
    <p:sldId id="265" r:id="rId4"/>
    <p:sldId id="263" r:id="rId5"/>
    <p:sldId id="266" r:id="rId6"/>
    <p:sldId id="260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77E4-B9BA-4361-8850-A1AC51CD2F52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593FE-2C33-43ED-9F7F-B7E5217D94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49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A72400-358E-8EC0-1D25-5B99BC883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7A042-B983-BBE7-FCA4-5B7CBA5DB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EEB768-402D-DD26-C4CD-18F00C1B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18E526-22C4-9435-A071-DE42800C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BC2221-AF0B-271C-A684-B188B2DA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05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147BE8-2F32-0D32-EA9B-76CC7FC3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03A8579-D5D2-D48C-1A62-147A0B791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F84CD8-FBC6-9491-0FD9-E2ABD3FA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FBE126-50E8-042F-BB7E-96AA8F09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B6BCF6-1AB6-CE71-7CD8-32359EFF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4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EC880E-F9EB-F9D0-7114-287E3113C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420585-32DA-A1B3-20D8-D4516EDBF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60F9AE-15EE-6B2A-6411-7C9FEDC1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585135-7F0A-18EC-FD14-6243BF1C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4F2AC3-D780-87F3-4CE1-43627DBD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16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7CACD2-4620-6A4B-C301-87E98546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D09FB3-10B8-818C-9A5A-BC9B1721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E82800-828A-5C5E-BC98-9CC386C9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106E7B-55F5-4420-A187-DB3388ED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8BC65C-062F-0FED-C034-755ECC38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99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7B7FA-F0F9-3211-C8FA-590C2F3A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8C63B4-6574-CF9F-7E64-24CCB106E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EB31A2-8031-8256-7805-51BF25EA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EEA401-D776-8B10-EB62-8E6F24D4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3D4B4D-0D84-9D49-25F8-8BF1322A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94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2685B-CEDC-767E-669E-5B5E01D1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0421AB-5FD1-FEFB-A177-2FF9430C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925281-455E-9BEF-3B01-E53C10DD0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3F5F6F-7C11-4E89-E997-CDE787D6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6DAE78-4169-3D03-54EF-8BEC2AA4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65BC5E-FB9D-4BF4-5B41-1BC8B00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8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171DD-2A7A-FCD3-9E11-F3EB268A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75357A-6144-2688-B82D-56A2FE4E7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CA11B2-C4C7-222E-C047-AA2CE0DCC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6E829C-CC50-9EA5-BB29-FA8656A10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340915-7A88-3D6C-7DDB-6FA49EA9C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18A5B7A-6DE2-11B1-5722-1CCE0AF3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6C7C9D4-9833-F72E-3CA1-1D491F31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50F44EB-3C9B-B87C-036A-8C9D8379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99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4E77C-6406-6F04-5DD8-88346DB3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745374E-7000-F3EC-3C0A-DEC5BF29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44F1DD-2921-CA3C-F007-AA26829A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D3ADA8-2335-9708-0377-46600C51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49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38F646-4643-4CE7-0FB8-872F58AA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8F0A07-AD1C-BBE0-BB60-F0F45DDF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D97C61-9F6A-1303-861D-6B3CAE80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85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AAA70-6EC4-F498-D10B-F55F25E7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A1BBB1-914B-5768-868F-6DB96A8C6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4CC56D-0C1A-3E27-8B87-CC5FCFE42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07E565-1EDC-DA5D-3717-B252F6E9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171EA4-A438-0E4D-E86A-AB979A48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7450E0-2CB9-E4A7-F716-EC4D2035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92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DD265B-4AE8-7B31-1A99-0612F3B4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7654FF-FF6D-2DE9-A290-49DF053CD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7F8C08-A8A8-D727-514D-6D3042995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929376-FF1C-DAC5-3C42-7326CC48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7169B7-67C9-B6A9-F1D7-9A4EE050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0D20B5-BBF9-1E07-9B1D-111662F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1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3A754FB-2384-5867-F8C4-E6B80E23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598E57-C5AA-2FA4-E5C0-2769BCEE3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6447A-4FB4-F376-DFB7-CCA7ADEFC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850E4-3B1E-4786-9150-567B5D96591D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B489C7-222C-A075-3A3B-F54AD1D9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0581C5-C89E-4A22-7492-DBDD54EC9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491D-8E5F-4DBC-B9CD-32EBBF339B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02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9E6F3B-52E0-7E3F-882C-7F0765A3DD01}"/>
              </a:ext>
            </a:extLst>
          </p:cNvPr>
          <p:cNvSpPr/>
          <p:nvPr/>
        </p:nvSpPr>
        <p:spPr>
          <a:xfrm>
            <a:off x="1174102" y="1740937"/>
            <a:ext cx="9843796" cy="43379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>
                <a:solidFill>
                  <a:schemeClr val="bg1"/>
                </a:solidFill>
              </a:rPr>
              <a:t>タヴィンチのホームページへようこそ</a:t>
            </a:r>
            <a:endParaRPr kumimoji="1" lang="en-US" altLang="ja-JP" sz="44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4400" b="1" dirty="0">
                <a:solidFill>
                  <a:schemeClr val="bg1"/>
                </a:solidFill>
              </a:rPr>
              <a:t>Arduino/ESP32</a:t>
            </a:r>
            <a:r>
              <a:rPr kumimoji="1" lang="ja-JP" altLang="en-US" sz="4400" b="1" dirty="0">
                <a:solidFill>
                  <a:schemeClr val="bg1"/>
                </a:solidFill>
              </a:rPr>
              <a:t>で作った作品を紹介したり、おいしかったものを上げていきます！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A7F51CD-8373-15C9-BEF2-33AD9227D119}"/>
              </a:ext>
            </a:extLst>
          </p:cNvPr>
          <p:cNvGrpSpPr/>
          <p:nvPr/>
        </p:nvGrpSpPr>
        <p:grpSpPr>
          <a:xfrm>
            <a:off x="1174102" y="763553"/>
            <a:ext cx="9843796" cy="975049"/>
            <a:chOff x="1174102" y="779105"/>
            <a:chExt cx="9843796" cy="97504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ACEEA1A-04F9-9843-3AA5-1E4B4423231C}"/>
                </a:ext>
              </a:extLst>
            </p:cNvPr>
            <p:cNvSpPr/>
            <p:nvPr/>
          </p:nvSpPr>
          <p:spPr>
            <a:xfrm>
              <a:off x="1174102" y="779105"/>
              <a:ext cx="9843796" cy="9750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6BE190-DA88-FE9A-AB95-1B3A7AB3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417" y="872566"/>
              <a:ext cx="1970314" cy="788126"/>
            </a:xfrm>
            <a:prstGeom prst="rect">
              <a:avLst/>
            </a:prstGeom>
            <a:noFill/>
            <a:effectLst>
              <a:reflection stA="0" endPos="6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29AA103-EB7E-4F52-EF37-89A225662F8C}"/>
              </a:ext>
            </a:extLst>
          </p:cNvPr>
          <p:cNvCxnSpPr/>
          <p:nvPr/>
        </p:nvCxnSpPr>
        <p:spPr>
          <a:xfrm>
            <a:off x="10273004" y="1007706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62992CF-5AA2-8B44-C21D-5955D399F110}"/>
              </a:ext>
            </a:extLst>
          </p:cNvPr>
          <p:cNvCxnSpPr/>
          <p:nvPr/>
        </p:nvCxnSpPr>
        <p:spPr>
          <a:xfrm>
            <a:off x="10273004" y="125107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D27F18A-950B-A928-4E92-2B5918FDF233}"/>
              </a:ext>
            </a:extLst>
          </p:cNvPr>
          <p:cNvCxnSpPr/>
          <p:nvPr/>
        </p:nvCxnSpPr>
        <p:spPr>
          <a:xfrm>
            <a:off x="10273004" y="149600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C6907D90-E9B9-F70C-1ED1-31C68BB909CA}"/>
              </a:ext>
            </a:extLst>
          </p:cNvPr>
          <p:cNvSpPr/>
          <p:nvPr/>
        </p:nvSpPr>
        <p:spPr>
          <a:xfrm>
            <a:off x="9487984" y="979014"/>
            <a:ext cx="504000" cy="4485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37C29B8-860F-578E-8522-5E29D5E98E5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918175" y="1361883"/>
            <a:ext cx="186878" cy="281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1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9E6F3B-52E0-7E3F-882C-7F0765A3DD01}"/>
              </a:ext>
            </a:extLst>
          </p:cNvPr>
          <p:cNvSpPr/>
          <p:nvPr/>
        </p:nvSpPr>
        <p:spPr>
          <a:xfrm>
            <a:off x="1174102" y="763553"/>
            <a:ext cx="9843796" cy="5315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400" b="1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BE190-DA88-FE9A-AB95-1B3A7AB3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02" y="779108"/>
            <a:ext cx="1970314" cy="788126"/>
          </a:xfrm>
          <a:prstGeom prst="rect">
            <a:avLst/>
          </a:prstGeom>
          <a:noFill/>
          <a:effectLst>
            <a:reflection stA="0" endPos="6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54D77E2-414E-763D-83FE-CC030D16FBA0}"/>
              </a:ext>
            </a:extLst>
          </p:cNvPr>
          <p:cNvCxnSpPr/>
          <p:nvPr/>
        </p:nvCxnSpPr>
        <p:spPr>
          <a:xfrm flipH="1">
            <a:off x="10044558" y="1054359"/>
            <a:ext cx="512875" cy="51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0DEC0E1-2B4F-3F16-8347-62FF00873C3A}"/>
              </a:ext>
            </a:extLst>
          </p:cNvPr>
          <p:cNvCxnSpPr>
            <a:cxnSpLocks/>
          </p:cNvCxnSpPr>
          <p:nvPr/>
        </p:nvCxnSpPr>
        <p:spPr>
          <a:xfrm flipH="1" flipV="1">
            <a:off x="10044558" y="1054359"/>
            <a:ext cx="606181" cy="497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8E4882AB-21A4-4C60-A867-02648C997A66}"/>
              </a:ext>
            </a:extLst>
          </p:cNvPr>
          <p:cNvSpPr/>
          <p:nvPr/>
        </p:nvSpPr>
        <p:spPr>
          <a:xfrm>
            <a:off x="2034073" y="1800808"/>
            <a:ext cx="2351313" cy="11849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>
                <a:solidFill>
                  <a:schemeClr val="tx1"/>
                </a:solidFill>
              </a:rPr>
              <a:t>ホーム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3590C6C-B023-DFEC-C8E9-49667B6C0034}"/>
              </a:ext>
            </a:extLst>
          </p:cNvPr>
          <p:cNvSpPr/>
          <p:nvPr/>
        </p:nvSpPr>
        <p:spPr>
          <a:xfrm>
            <a:off x="4889241" y="1800808"/>
            <a:ext cx="2351314" cy="11849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</a:rPr>
              <a:t>作品紹介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7E94207-C477-99BA-23C0-2A724C59CD71}"/>
              </a:ext>
            </a:extLst>
          </p:cNvPr>
          <p:cNvSpPr/>
          <p:nvPr/>
        </p:nvSpPr>
        <p:spPr>
          <a:xfrm>
            <a:off x="7742855" y="1800807"/>
            <a:ext cx="2351314" cy="11849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>
                <a:solidFill>
                  <a:schemeClr val="tx1"/>
                </a:solidFill>
              </a:rPr>
              <a:t>食べ物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A377F09-4917-D154-FA82-1C3CA0905A88}"/>
              </a:ext>
            </a:extLst>
          </p:cNvPr>
          <p:cNvCxnSpPr/>
          <p:nvPr/>
        </p:nvCxnSpPr>
        <p:spPr>
          <a:xfrm>
            <a:off x="5766318" y="3769567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>
            <a:extLst>
              <a:ext uri="{FF2B5EF4-FFF2-40B4-BE49-F238E27FC236}">
                <a16:creationId xmlns:a16="http://schemas.microsoft.com/office/drawing/2014/main" id="{800F17B4-4EFE-C6EE-C2A0-7FA51AB99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18" y="3704542"/>
            <a:ext cx="1743075" cy="174307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C840FA8-3C9D-9815-620C-D2662B032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08" y="3872207"/>
            <a:ext cx="1563800" cy="15638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01EE2FE-C77C-604E-9879-0D8B1D56D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33" y="3723509"/>
            <a:ext cx="1847850" cy="1743075"/>
          </a:xfrm>
          <a:prstGeom prst="rect">
            <a:avLst/>
          </a:prstGeom>
        </p:spPr>
      </p:pic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23CA824F-D95A-0B75-F72F-06B136D5024F}"/>
              </a:ext>
            </a:extLst>
          </p:cNvPr>
          <p:cNvSpPr/>
          <p:nvPr/>
        </p:nvSpPr>
        <p:spPr>
          <a:xfrm>
            <a:off x="1726163" y="4343400"/>
            <a:ext cx="3293697" cy="62981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>
                <a:solidFill>
                  <a:schemeClr val="tx1"/>
                </a:solidFill>
              </a:rPr>
              <a:t>お問い合わせ</a:t>
            </a:r>
          </a:p>
        </p:txBody>
      </p:sp>
    </p:spTree>
    <p:extLst>
      <p:ext uri="{BB962C8B-B14F-4D97-AF65-F5344CB8AC3E}">
        <p14:creationId xmlns:p14="http://schemas.microsoft.com/office/powerpoint/2010/main" val="2995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9E6F3B-52E0-7E3F-882C-7F0765A3DD01}"/>
              </a:ext>
            </a:extLst>
          </p:cNvPr>
          <p:cNvSpPr/>
          <p:nvPr/>
        </p:nvSpPr>
        <p:spPr>
          <a:xfrm>
            <a:off x="1174102" y="770965"/>
            <a:ext cx="9843796" cy="5307927"/>
          </a:xfrm>
          <a:prstGeom prst="rect">
            <a:avLst/>
          </a:prstGeom>
          <a:solidFill>
            <a:srgbClr val="FFFD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b="1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470AF4-6C3D-9780-E0A3-825ACEBB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02" y="1263613"/>
            <a:ext cx="9847356" cy="43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9E6F3B-52E0-7E3F-882C-7F0765A3DD01}"/>
              </a:ext>
            </a:extLst>
          </p:cNvPr>
          <p:cNvSpPr/>
          <p:nvPr/>
        </p:nvSpPr>
        <p:spPr>
          <a:xfrm>
            <a:off x="1174102" y="1740937"/>
            <a:ext cx="9843796" cy="4337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A7F51CD-8373-15C9-BEF2-33AD9227D119}"/>
              </a:ext>
            </a:extLst>
          </p:cNvPr>
          <p:cNvGrpSpPr/>
          <p:nvPr/>
        </p:nvGrpSpPr>
        <p:grpSpPr>
          <a:xfrm>
            <a:off x="1174102" y="763553"/>
            <a:ext cx="9843796" cy="975049"/>
            <a:chOff x="1174102" y="779105"/>
            <a:chExt cx="9843796" cy="97504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ACEEA1A-04F9-9843-3AA5-1E4B4423231C}"/>
                </a:ext>
              </a:extLst>
            </p:cNvPr>
            <p:cNvSpPr/>
            <p:nvPr/>
          </p:nvSpPr>
          <p:spPr>
            <a:xfrm>
              <a:off x="1174102" y="779105"/>
              <a:ext cx="9843796" cy="9750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b="1" dirty="0">
                  <a:solidFill>
                    <a:schemeClr val="tx1"/>
                  </a:solidFill>
                </a:rPr>
                <a:t>作品紹介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6BE190-DA88-FE9A-AB95-1B3A7AB3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417" y="872566"/>
              <a:ext cx="1970314" cy="788126"/>
            </a:xfrm>
            <a:prstGeom prst="rect">
              <a:avLst/>
            </a:prstGeom>
            <a:noFill/>
            <a:effectLst>
              <a:reflection stA="0" endPos="6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29AA103-EB7E-4F52-EF37-89A225662F8C}"/>
              </a:ext>
            </a:extLst>
          </p:cNvPr>
          <p:cNvCxnSpPr/>
          <p:nvPr/>
        </p:nvCxnSpPr>
        <p:spPr>
          <a:xfrm>
            <a:off x="10273004" y="1007706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62992CF-5AA2-8B44-C21D-5955D399F110}"/>
              </a:ext>
            </a:extLst>
          </p:cNvPr>
          <p:cNvCxnSpPr/>
          <p:nvPr/>
        </p:nvCxnSpPr>
        <p:spPr>
          <a:xfrm>
            <a:off x="10273004" y="125107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D27F18A-950B-A928-4E92-2B5918FDF233}"/>
              </a:ext>
            </a:extLst>
          </p:cNvPr>
          <p:cNvCxnSpPr/>
          <p:nvPr/>
        </p:nvCxnSpPr>
        <p:spPr>
          <a:xfrm>
            <a:off x="10273004" y="149600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C6907D90-E9B9-F70C-1ED1-31C68BB909CA}"/>
              </a:ext>
            </a:extLst>
          </p:cNvPr>
          <p:cNvSpPr/>
          <p:nvPr/>
        </p:nvSpPr>
        <p:spPr>
          <a:xfrm>
            <a:off x="9487984" y="979014"/>
            <a:ext cx="504000" cy="4485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37C29B8-860F-578E-8522-5E29D5E98E5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918175" y="1361883"/>
            <a:ext cx="186878" cy="281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AEF95BD-6C9F-AC27-2B88-7BDCC635B1F9}"/>
              </a:ext>
            </a:extLst>
          </p:cNvPr>
          <p:cNvGrpSpPr/>
          <p:nvPr/>
        </p:nvGrpSpPr>
        <p:grpSpPr>
          <a:xfrm>
            <a:off x="2428455" y="2707341"/>
            <a:ext cx="7335090" cy="1819836"/>
            <a:chOff x="2179544" y="2519082"/>
            <a:chExt cx="7335090" cy="181983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1F6799E-D89B-1C62-F18E-CBDA41B9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544" y="2519082"/>
              <a:ext cx="1364877" cy="1819836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9358BBB-B7CE-F21F-6A1A-F99F6A63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09" y="2519082"/>
              <a:ext cx="1307586" cy="1819836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B47A61B-B5C5-2423-1DC1-2E3358D4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783" y="2519082"/>
              <a:ext cx="1307586" cy="1819836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D9F8A9E-42B1-E071-6DA5-ACF82685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757" y="2519082"/>
              <a:ext cx="1364877" cy="1819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96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9E6F3B-52E0-7E3F-882C-7F0765A3DD01}"/>
              </a:ext>
            </a:extLst>
          </p:cNvPr>
          <p:cNvSpPr/>
          <p:nvPr/>
        </p:nvSpPr>
        <p:spPr>
          <a:xfrm>
            <a:off x="1174102" y="1740937"/>
            <a:ext cx="9843796" cy="4337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A7F51CD-8373-15C9-BEF2-33AD9227D119}"/>
              </a:ext>
            </a:extLst>
          </p:cNvPr>
          <p:cNvGrpSpPr/>
          <p:nvPr/>
        </p:nvGrpSpPr>
        <p:grpSpPr>
          <a:xfrm>
            <a:off x="1174102" y="763553"/>
            <a:ext cx="9843796" cy="975049"/>
            <a:chOff x="1174102" y="779105"/>
            <a:chExt cx="9843796" cy="97504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ACEEA1A-04F9-9843-3AA5-1E4B4423231C}"/>
                </a:ext>
              </a:extLst>
            </p:cNvPr>
            <p:cNvSpPr/>
            <p:nvPr/>
          </p:nvSpPr>
          <p:spPr>
            <a:xfrm>
              <a:off x="1174102" y="779105"/>
              <a:ext cx="9843796" cy="9750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b="1" dirty="0">
                  <a:solidFill>
                    <a:schemeClr val="tx1"/>
                  </a:solidFill>
                </a:rPr>
                <a:t>食べ物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6BE190-DA88-FE9A-AB95-1B3A7AB3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417" y="872566"/>
              <a:ext cx="1970314" cy="788126"/>
            </a:xfrm>
            <a:prstGeom prst="rect">
              <a:avLst/>
            </a:prstGeom>
            <a:noFill/>
            <a:effectLst>
              <a:reflection stA="0" endPos="6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29AA103-EB7E-4F52-EF37-89A225662F8C}"/>
              </a:ext>
            </a:extLst>
          </p:cNvPr>
          <p:cNvCxnSpPr/>
          <p:nvPr/>
        </p:nvCxnSpPr>
        <p:spPr>
          <a:xfrm>
            <a:off x="10273004" y="1007706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62992CF-5AA2-8B44-C21D-5955D399F110}"/>
              </a:ext>
            </a:extLst>
          </p:cNvPr>
          <p:cNvCxnSpPr/>
          <p:nvPr/>
        </p:nvCxnSpPr>
        <p:spPr>
          <a:xfrm>
            <a:off x="10273004" y="125107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D27F18A-950B-A928-4E92-2B5918FDF233}"/>
              </a:ext>
            </a:extLst>
          </p:cNvPr>
          <p:cNvCxnSpPr/>
          <p:nvPr/>
        </p:nvCxnSpPr>
        <p:spPr>
          <a:xfrm>
            <a:off x="10273004" y="1496008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C6907D90-E9B9-F70C-1ED1-31C68BB909CA}"/>
              </a:ext>
            </a:extLst>
          </p:cNvPr>
          <p:cNvSpPr/>
          <p:nvPr/>
        </p:nvSpPr>
        <p:spPr>
          <a:xfrm>
            <a:off x="9487984" y="979014"/>
            <a:ext cx="504000" cy="4485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37C29B8-860F-578E-8522-5E29D5E98E50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918175" y="1361883"/>
            <a:ext cx="186878" cy="281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AEF95BD-6C9F-AC27-2B88-7BDCC635B1F9}"/>
              </a:ext>
            </a:extLst>
          </p:cNvPr>
          <p:cNvGrpSpPr/>
          <p:nvPr/>
        </p:nvGrpSpPr>
        <p:grpSpPr>
          <a:xfrm>
            <a:off x="2428455" y="2707341"/>
            <a:ext cx="7335090" cy="1819836"/>
            <a:chOff x="2179544" y="2519082"/>
            <a:chExt cx="7335090" cy="181983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1F6799E-D89B-1C62-F18E-CBDA41B9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544" y="2519082"/>
              <a:ext cx="1364877" cy="1819836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9358BBB-B7CE-F21F-6A1A-F99F6A63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09" y="2519082"/>
              <a:ext cx="1307586" cy="1819836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B47A61B-B5C5-2423-1DC1-2E3358D4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783" y="2519082"/>
              <a:ext cx="1307586" cy="1819836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D9F8A9E-42B1-E071-6DA5-ACF82685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757" y="2519082"/>
              <a:ext cx="1364877" cy="1819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89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568F90B-0259-FD15-FECB-BF51939ADC7F}"/>
              </a:ext>
            </a:extLst>
          </p:cNvPr>
          <p:cNvGrpSpPr/>
          <p:nvPr/>
        </p:nvGrpSpPr>
        <p:grpSpPr>
          <a:xfrm>
            <a:off x="3166653" y="537759"/>
            <a:ext cx="5858693" cy="5782482"/>
            <a:chOff x="3166653" y="537759"/>
            <a:chExt cx="5858693" cy="578248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2A9CD5F6-0205-32B9-5D5B-9E9BEA68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6653" y="537759"/>
              <a:ext cx="5858693" cy="5782482"/>
            </a:xfrm>
            <a:prstGeom prst="rect">
              <a:avLst/>
            </a:prstGeom>
          </p:spPr>
        </p:pic>
        <p:pic>
          <p:nvPicPr>
            <p:cNvPr id="6" name="グラフィックス 5" descr="悲しそうな顔 (塗りつぶし)">
              <a:extLst>
                <a:ext uri="{FF2B5EF4-FFF2-40B4-BE49-F238E27FC236}">
                  <a16:creationId xmlns:a16="http://schemas.microsoft.com/office/drawing/2014/main" id="{6F8D5D67-CE64-8A74-A049-2113A47F6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6940" y="1080248"/>
              <a:ext cx="2339789" cy="551330"/>
            </a:xfrm>
            <a:prstGeom prst="rect">
              <a:avLst/>
            </a:prstGeom>
          </p:spPr>
        </p:pic>
        <p:pic>
          <p:nvPicPr>
            <p:cNvPr id="7" name="グラフィックス 6" descr="悲しそうな顔 (塗りつぶし)">
              <a:extLst>
                <a:ext uri="{FF2B5EF4-FFF2-40B4-BE49-F238E27FC236}">
                  <a16:creationId xmlns:a16="http://schemas.microsoft.com/office/drawing/2014/main" id="{8588F9DF-3BE6-D84B-44DC-C49CBA74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3316940" y="1151966"/>
              <a:ext cx="2339789" cy="551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19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46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</Words>
  <Application>Microsoft Office PowerPoint</Application>
  <PresentationFormat>ワイド画面</PresentationFormat>
  <Paragraphs>8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虎太郎 松尾</dc:creator>
  <cp:lastModifiedBy>虎太郎 松尾</cp:lastModifiedBy>
  <cp:revision>1</cp:revision>
  <dcterms:created xsi:type="dcterms:W3CDTF">2024-03-25T14:12:38Z</dcterms:created>
  <dcterms:modified xsi:type="dcterms:W3CDTF">2024-03-25T15:04:10Z</dcterms:modified>
</cp:coreProperties>
</file>